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105486-3926-8080-EAD1-AAA6A213C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DCA7C0-7909-3977-4C2D-306AC0C59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CA9EA9-406D-A012-2D9F-B5FBC20AD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F733-AA31-4636-8C1A-D988479C5F97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27598A-3A9B-EC26-1DB4-E64545F1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AA1B52-E074-6013-38AC-F2463A62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0402-B059-4AB4-A9B0-56B0EB9995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82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F94765-2DF1-F6A9-C61F-77D16178A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97461B3-4140-7F2C-28F4-1B2551E75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E94F1D-1E0B-AE9A-CF6B-09FDCA96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F733-AA31-4636-8C1A-D988479C5F97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66E8E3-C41F-EDF4-7FAC-2C93DAAA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66EF9D-B1D3-FD52-909B-5C27263FA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0402-B059-4AB4-A9B0-56B0EB9995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495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5791DB0-3CD2-8EC8-C04A-94D1E21750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88E49EC-B003-BFA8-9D4F-CCED55EAC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7DF122-F2AF-6DF0-471C-D935E0E5C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F733-AA31-4636-8C1A-D988479C5F97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EC50C7-E5C5-3AFB-7D07-B0941D1D5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BAFFB3-667A-E0C3-247E-1E42F39D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0402-B059-4AB4-A9B0-56B0EB9995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88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042853-AB10-D643-E80E-0B2BA5EB9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2AEF36-7B27-AEE7-6AC6-590E58ADA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2A32B2-7D11-7791-DCCA-1E8F2BDB9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F733-AA31-4636-8C1A-D988479C5F97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F10404-F50E-BD9F-F3A9-02D9B282F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5FB5A8-42A4-BD9D-225F-73D294723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0402-B059-4AB4-A9B0-56B0EB9995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06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320066-ABFF-931D-43CD-D8FA9BDA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29B34A-312B-913F-D2FA-DFFBE30A9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C4DBBA-50C6-9B87-99CF-1DF24E3A6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F733-AA31-4636-8C1A-D988479C5F97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9AAD6F-8D9B-093C-4C1B-2BD4D2F89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2EBC68-F51B-EABE-3E89-50588AA2C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0402-B059-4AB4-A9B0-56B0EB9995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81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D1A7C6-F68F-4D72-BD5C-6C2D1029E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9F5E6D-00C2-EF50-2AB9-2B76A3F99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72D0275-CBB7-9F74-BBB5-47569FF66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1852E5-B22D-54FA-573E-36F18D1C3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F733-AA31-4636-8C1A-D988479C5F97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23F0F8-86FC-7101-9112-9BEA7E4DE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4B1C02-71C7-586E-B171-A9542AD32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0402-B059-4AB4-A9B0-56B0EB9995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783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449FE2-DCDA-6B63-78BE-846981C72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D91B9A-EE55-138B-BB20-B177A9DC2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BCC45D5-6CBA-473C-1F37-D0BEB1B93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AB21C25-A66F-4377-CB65-C9B4EE86D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2E48E6B-412C-DB78-A49D-86AC5826CA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124293F-E098-696C-2614-CCAB40AAE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F733-AA31-4636-8C1A-D988479C5F97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AF14F88-C3EC-1FCF-6960-AE27AF8C5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8B11C47-9655-2695-AA5B-EFC245D1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0402-B059-4AB4-A9B0-56B0EB9995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08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01FF00-D046-130B-8DF6-0806032B6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7E054A-2A55-CFC4-BA09-87486E5F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F733-AA31-4636-8C1A-D988479C5F97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61426B7-F86D-A742-B768-938F75B68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21995D-148F-8402-C05C-5AB64E8B9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0402-B059-4AB4-A9B0-56B0EB9995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18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D82C9C8-5488-C45F-A53D-D40BB0AFA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F733-AA31-4636-8C1A-D988479C5F97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F1B97A3-D4FE-2628-9EE1-83AF16D57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B89571-981E-47A1-CB38-388D4368B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0402-B059-4AB4-A9B0-56B0EB9995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82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28D59F-4B38-9459-E80C-12F897E1E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2C0332-5BBF-BC34-C7A9-2104A490E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63014A-B9D8-58A6-471C-45B5A995D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49911E-BE33-2DCA-ECA5-B553D2C5D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F733-AA31-4636-8C1A-D988479C5F97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D61F09-30FF-55FB-FECF-D555794CB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5B263A-FDA0-0D04-4465-6C8090D31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0402-B059-4AB4-A9B0-56B0EB9995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854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F8A95D-B07E-4485-0B32-40943308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CB3358D-930C-6754-796E-E474E9AA2C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25CF2F-BE22-6193-8559-741D078DB0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05D952-BDFB-2388-48B0-7EC34CB6F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F733-AA31-4636-8C1A-D988479C5F97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7A7325-E89C-9CD0-C584-5E62C9E56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A0788E-B963-9341-0BAB-28D127558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0402-B059-4AB4-A9B0-56B0EB9995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83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2D1D857-0812-3FDF-B934-3CA51F485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429BCB-5DDD-3EEB-3548-B8D78F6E1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DEA835-8B29-6C1F-2019-FC5D1E0AA3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2F733-AA31-4636-8C1A-D988479C5F97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E00B32-C70B-65A4-8E24-E9E6497B6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CA9EC6-6643-2322-74C6-7ED163F98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0402-B059-4AB4-A9B0-56B0EB9995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23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8F91E1D6-0C96-857A-9A11-0ACEFD59F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29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8F1F1AB9-3B1E-3F04-9DCA-87F2DD7CA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28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93AA5BF4-3BA9-B88F-8ECC-32BAD6F32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22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D7C24614-CB21-131D-1ECB-1943CC640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06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Visage humain, habits, homme, texte&#10;&#10;Description générée automatiquement">
            <a:extLst>
              <a:ext uri="{FF2B5EF4-FFF2-40B4-BE49-F238E27FC236}">
                <a16:creationId xmlns:a16="http://schemas.microsoft.com/office/drawing/2014/main" id="{2C878F95-6A5A-28EE-C4DA-4492204A5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9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olice, capture d’écran, conception&#10;&#10;Description générée automatiquement">
            <a:extLst>
              <a:ext uri="{FF2B5EF4-FFF2-40B4-BE49-F238E27FC236}">
                <a16:creationId xmlns:a16="http://schemas.microsoft.com/office/drawing/2014/main" id="{8677059E-DB84-2D15-565B-F7440821E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22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affiche, habits, Prospectus&#10;&#10;Description générée automatiquement">
            <a:extLst>
              <a:ext uri="{FF2B5EF4-FFF2-40B4-BE49-F238E27FC236}">
                <a16:creationId xmlns:a16="http://schemas.microsoft.com/office/drawing/2014/main" id="{C661E9BF-7CED-D909-510E-FF8FE5145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41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lettre, Police, conception&#10;&#10;Description générée automatiquement">
            <a:extLst>
              <a:ext uri="{FF2B5EF4-FFF2-40B4-BE49-F238E27FC236}">
                <a16:creationId xmlns:a16="http://schemas.microsoft.com/office/drawing/2014/main" id="{338B7F81-BB47-30C3-B370-45161E866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9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cercle, Police&#10;&#10;Description générée automatiquement">
            <a:extLst>
              <a:ext uri="{FF2B5EF4-FFF2-40B4-BE49-F238E27FC236}">
                <a16:creationId xmlns:a16="http://schemas.microsoft.com/office/drawing/2014/main" id="{7E12D15A-359A-06AD-36DD-CA9B924DB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25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diagramme, ligne, carte&#10;&#10;Description générée automatiquement">
            <a:extLst>
              <a:ext uri="{FF2B5EF4-FFF2-40B4-BE49-F238E27FC236}">
                <a16:creationId xmlns:a16="http://schemas.microsoft.com/office/drawing/2014/main" id="{33F52B3D-BEEA-8313-E991-26ECDB76E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21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39C47AB5-F7F0-71E9-F81F-2431D8E9F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09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C07D7C8F-E385-B12A-7CE1-A80F67BA5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94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olice, cercle, capture d’écran&#10;&#10;Description générée automatiquement">
            <a:extLst>
              <a:ext uri="{FF2B5EF4-FFF2-40B4-BE49-F238E27FC236}">
                <a16:creationId xmlns:a16="http://schemas.microsoft.com/office/drawing/2014/main" id="{0BC5EEC5-2BAE-9C2C-7CDA-EBFF1AB33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68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Téléphone mobile, Police&#10;&#10;Description générée automatiquement">
            <a:extLst>
              <a:ext uri="{FF2B5EF4-FFF2-40B4-BE49-F238E27FC236}">
                <a16:creationId xmlns:a16="http://schemas.microsoft.com/office/drawing/2014/main" id="{8F2093EB-B976-0DA9-41F1-DED3541B7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829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7E30F4810A7D45BE8DB62E94480DD1" ma:contentTypeVersion="15" ma:contentTypeDescription="Crée un document." ma:contentTypeScope="" ma:versionID="0d8f2ea87eb1f90b1c50f96c1b70cd68">
  <xsd:schema xmlns:xsd="http://www.w3.org/2001/XMLSchema" xmlns:xs="http://www.w3.org/2001/XMLSchema" xmlns:p="http://schemas.microsoft.com/office/2006/metadata/properties" xmlns:ns2="0c41e933-ed0b-4ec4-a895-f08287f94c98" xmlns:ns3="6fe86e68-2960-4a27-8637-c57f443b38a0" targetNamespace="http://schemas.microsoft.com/office/2006/metadata/properties" ma:root="true" ma:fieldsID="e1c279504a0a47e167a083a4599087c1" ns2:_="" ns3:_="">
    <xsd:import namespace="0c41e933-ed0b-4ec4-a895-f08287f94c98"/>
    <xsd:import namespace="6fe86e68-2960-4a27-8637-c57f443b38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41e933-ed0b-4ec4-a895-f08287f94c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aa952edc-8033-49d6-8a02-83023adf2e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86e68-2960-4a27-8637-c57f443b38a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d7749a7-34ce-4d68-b526-62061e6de9ae}" ma:internalName="TaxCatchAll" ma:showField="CatchAllData" ma:web="6fe86e68-2960-4a27-8637-c57f443b38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D3A514-B14E-4579-9D40-C732DEFAD5D6}"/>
</file>

<file path=customXml/itemProps2.xml><?xml version="1.0" encoding="utf-8"?>
<ds:datastoreItem xmlns:ds="http://schemas.openxmlformats.org/officeDocument/2006/customXml" ds:itemID="{91CAE06D-A61B-48DA-A107-3BA350EEB8D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Laurine ALLARD</dc:creator>
  <cp:lastModifiedBy>Laurine ALLARD</cp:lastModifiedBy>
  <cp:revision>1</cp:revision>
  <dcterms:created xsi:type="dcterms:W3CDTF">2023-09-26T12:32:30Z</dcterms:created>
  <dcterms:modified xsi:type="dcterms:W3CDTF">2023-09-26T12:34:56Z</dcterms:modified>
</cp:coreProperties>
</file>